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8" r:id="rId23"/>
    <p:sldId id="279" r:id="rId24"/>
    <p:sldId id="282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0" r:id="rId37"/>
    <p:sldId id="293" r:id="rId38"/>
    <p:sldId id="295" r:id="rId39"/>
    <p:sldId id="294" r:id="rId40"/>
    <p:sldId id="297" r:id="rId41"/>
    <p:sldId id="298" r:id="rId42"/>
    <p:sldId id="299" r:id="rId43"/>
    <p:sldId id="300" r:id="rId44"/>
    <p:sldId id="296" r:id="rId45"/>
    <p:sldId id="305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22" r:id="rId61"/>
    <p:sldId id="323" r:id="rId62"/>
    <p:sldId id="324" r:id="rId63"/>
    <p:sldId id="316" r:id="rId64"/>
    <p:sldId id="318" r:id="rId65"/>
    <p:sldId id="319" r:id="rId66"/>
    <p:sldId id="320" r:id="rId67"/>
    <p:sldId id="321" r:id="rId68"/>
    <p:sldId id="317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876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1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9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5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A69F2-87E1-476B-A5D6-BBB8D629734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981200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POWERBI BI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951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0867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99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2050"/>
            <a:ext cx="86868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2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143000"/>
            <a:ext cx="84772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9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4900"/>
            <a:ext cx="8915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64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2005013"/>
            <a:ext cx="43719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96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628775"/>
            <a:ext cx="77819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95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581150"/>
            <a:ext cx="63817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94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276350"/>
            <a:ext cx="69818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40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362075"/>
            <a:ext cx="52197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77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628775"/>
            <a:ext cx="75533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85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5127"/>
            <a:ext cx="86677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685925"/>
            <a:ext cx="59817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1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8686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72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8238"/>
            <a:ext cx="86868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073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43529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54673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5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62113"/>
            <a:ext cx="74771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688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947863"/>
            <a:ext cx="770572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686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704975"/>
            <a:ext cx="71532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97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76363"/>
            <a:ext cx="82677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80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99155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11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2063"/>
            <a:ext cx="8991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3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1995488"/>
            <a:ext cx="51530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475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8915399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84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0125"/>
            <a:ext cx="81534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250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28713"/>
            <a:ext cx="88392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58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9650"/>
            <a:ext cx="9067799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998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957388"/>
            <a:ext cx="48672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440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81163"/>
            <a:ext cx="48387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521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343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44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190625"/>
            <a:ext cx="6372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0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23622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DAX(Data Analysis Expression)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97745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490663"/>
            <a:ext cx="474345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53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19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0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200150"/>
            <a:ext cx="58674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550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009650"/>
            <a:ext cx="577215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374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838"/>
            <a:ext cx="88392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063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8763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297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995363"/>
            <a:ext cx="755332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043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190625"/>
            <a:ext cx="60007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95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598"/>
            <a:ext cx="33147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1657"/>
            <a:ext cx="4723279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/>
          <p:cNvSpPr/>
          <p:nvPr/>
        </p:nvSpPr>
        <p:spPr>
          <a:xfrm>
            <a:off x="1219200" y="2667000"/>
            <a:ext cx="59055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3810000" y="1462085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4" y="598712"/>
            <a:ext cx="4267200" cy="310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4" y="4114119"/>
            <a:ext cx="4038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 rot="18900000">
            <a:off x="4519706" y="3182101"/>
            <a:ext cx="345882" cy="862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2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690563"/>
            <a:ext cx="8077201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375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38200"/>
            <a:ext cx="87344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111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685800"/>
            <a:ext cx="88392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86487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87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00188"/>
            <a:ext cx="89535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8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19188"/>
            <a:ext cx="75438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11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85888"/>
            <a:ext cx="9067799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40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357313"/>
            <a:ext cx="58197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239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4425"/>
            <a:ext cx="84582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3337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1966913"/>
            <a:ext cx="526732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31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4875"/>
            <a:ext cx="86868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002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991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750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028825"/>
            <a:ext cx="521017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560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975"/>
            <a:ext cx="9144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694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419225"/>
            <a:ext cx="81057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6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781175"/>
            <a:ext cx="894397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3"/>
            <a:ext cx="88392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801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890713"/>
            <a:ext cx="73533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055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838"/>
            <a:ext cx="87630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225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89154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210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357313"/>
            <a:ext cx="89439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55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2038"/>
            <a:ext cx="89154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802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3438"/>
            <a:ext cx="89154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86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91440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83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52525"/>
            <a:ext cx="89916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192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029"/>
            <a:ext cx="4052887" cy="33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7" y="1676400"/>
            <a:ext cx="501491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32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381125"/>
            <a:ext cx="88106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0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14425"/>
            <a:ext cx="8991599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357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28675"/>
            <a:ext cx="8991599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581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00138"/>
            <a:ext cx="6438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539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347788"/>
            <a:ext cx="398145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557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100138"/>
            <a:ext cx="547687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26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76201"/>
            <a:ext cx="5071086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3428999"/>
            <a:ext cx="8686798" cy="242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814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88392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5156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50292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604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914399"/>
            <a:ext cx="89154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030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76325"/>
            <a:ext cx="8991599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38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5029199" cy="203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5957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"/>
            <a:ext cx="8991600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796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450"/>
            <a:ext cx="899160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224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2988"/>
            <a:ext cx="89154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5191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8686799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0697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69723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4753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8839200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280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238"/>
            <a:ext cx="89916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694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7275"/>
            <a:ext cx="8991599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663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90588"/>
            <a:ext cx="8610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6972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61341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23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76325"/>
            <a:ext cx="78486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0049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804863"/>
            <a:ext cx="840105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99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42963"/>
            <a:ext cx="8353425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52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23942</TotalTime>
  <Words>6</Words>
  <Application>Microsoft Office PowerPoint</Application>
  <PresentationFormat>On-screen Show (4:3)</PresentationFormat>
  <Paragraphs>2</Paragraphs>
  <Slides>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hd</dc:creator>
  <cp:lastModifiedBy>hd</cp:lastModifiedBy>
  <cp:revision>67</cp:revision>
  <dcterms:created xsi:type="dcterms:W3CDTF">2024-02-10T07:53:49Z</dcterms:created>
  <dcterms:modified xsi:type="dcterms:W3CDTF">2024-03-13T13:40:44Z</dcterms:modified>
</cp:coreProperties>
</file>